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72" d="100"/>
          <a:sy n="72" d="100"/>
        </p:scale>
        <p:origin x="19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j-lt"/>
        <a:ea typeface="+mj-ea"/>
        <a:cs typeface="+mj-cs"/>
        <a:sym typeface="Lucida Grande"/>
      </a:defRPr>
    </a:lvl1pPr>
    <a:lvl2pPr indent="228600" defTabSz="457200" latinLnBrk="0">
      <a:defRPr sz="2200">
        <a:latin typeface="+mj-lt"/>
        <a:ea typeface="+mj-ea"/>
        <a:cs typeface="+mj-cs"/>
        <a:sym typeface="Lucida Grande"/>
      </a:defRPr>
    </a:lvl2pPr>
    <a:lvl3pPr indent="457200" defTabSz="457200" latinLnBrk="0">
      <a:defRPr sz="2200">
        <a:latin typeface="+mj-lt"/>
        <a:ea typeface="+mj-ea"/>
        <a:cs typeface="+mj-cs"/>
        <a:sym typeface="Lucida Grande"/>
      </a:defRPr>
    </a:lvl3pPr>
    <a:lvl4pPr indent="685800" defTabSz="457200" latinLnBrk="0">
      <a:defRPr sz="2200">
        <a:latin typeface="+mj-lt"/>
        <a:ea typeface="+mj-ea"/>
        <a:cs typeface="+mj-cs"/>
        <a:sym typeface="Lucida Grande"/>
      </a:defRPr>
    </a:lvl4pPr>
    <a:lvl5pPr indent="914400" defTabSz="457200" latinLnBrk="0">
      <a:defRPr sz="2200">
        <a:latin typeface="+mj-lt"/>
        <a:ea typeface="+mj-ea"/>
        <a:cs typeface="+mj-cs"/>
        <a:sym typeface="Lucida Grande"/>
      </a:defRPr>
    </a:lvl5pPr>
    <a:lvl6pPr indent="1143000" defTabSz="457200" latinLnBrk="0">
      <a:defRPr sz="2200">
        <a:latin typeface="+mj-lt"/>
        <a:ea typeface="+mj-ea"/>
        <a:cs typeface="+mj-cs"/>
        <a:sym typeface="Lucida Grande"/>
      </a:defRPr>
    </a:lvl6pPr>
    <a:lvl7pPr indent="1371600" defTabSz="457200" latinLnBrk="0">
      <a:defRPr sz="2200">
        <a:latin typeface="+mj-lt"/>
        <a:ea typeface="+mj-ea"/>
        <a:cs typeface="+mj-cs"/>
        <a:sym typeface="Lucida Grande"/>
      </a:defRPr>
    </a:lvl7pPr>
    <a:lvl8pPr indent="1600200" defTabSz="457200" latinLnBrk="0">
      <a:defRPr sz="2200">
        <a:latin typeface="+mj-lt"/>
        <a:ea typeface="+mj-ea"/>
        <a:cs typeface="+mj-cs"/>
        <a:sym typeface="Lucida Grande"/>
      </a:defRPr>
    </a:lvl8pPr>
    <a:lvl9pPr indent="1828800" defTabSz="457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Inserisci</a:t>
            </a:r>
            <a:r>
              <a:rPr lang="en-US" dirty="0"/>
              <a:t> in </a:t>
            </a:r>
            <a:r>
              <a:rPr lang="en-US" dirty="0" err="1"/>
              <a:t>questa</a:t>
            </a:r>
            <a:r>
              <a:rPr lang="en-US" dirty="0"/>
              <a:t> slide </a:t>
            </a:r>
            <a:r>
              <a:rPr lang="en-US" dirty="0" err="1"/>
              <a:t>riassuntiva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screenshot </a:t>
            </a:r>
            <a:r>
              <a:rPr lang="en-US" dirty="0" err="1"/>
              <a:t>delle</a:t>
            </a:r>
            <a:r>
              <a:rPr lang="en-US" dirty="0"/>
              <a:t> parti </a:t>
            </a:r>
            <a:r>
              <a:rPr lang="en-US" dirty="0" err="1"/>
              <a:t>salienti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/>
              <a:t>presentazione</a:t>
            </a:r>
            <a:r>
              <a:rPr lang="en-US" dirty="0"/>
              <a:t>. In </a:t>
            </a:r>
            <a:r>
              <a:rPr lang="en-US" dirty="0" err="1"/>
              <a:t>questo</a:t>
            </a:r>
            <a:r>
              <a:rPr lang="en-US" dirty="0"/>
              <a:t> modo, chi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ascolta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panoramica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del </a:t>
            </a:r>
            <a:r>
              <a:rPr lang="en-US" dirty="0" err="1"/>
              <a:t>tuo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di </a:t>
            </a:r>
            <a:r>
              <a:rPr lang="en-US" dirty="0" err="1"/>
              <a:t>tesi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28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/>
          <a:lstStyle/>
          <a:p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201"/>
            <a:ext cx="297892" cy="2874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/>
          <a:lstStyle/>
          <a:p>
            <a:endParaRPr/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/>
          <a:lstStyle/>
          <a:p>
            <a:endParaRPr/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201"/>
            <a:ext cx="297892" cy="287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2267"/>
            <a:ext cx="4735013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23931.png" descr="23931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2267"/>
            <a:ext cx="473501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60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2267"/>
            <a:ext cx="4735013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23931.png" descr="23931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2267"/>
            <a:ext cx="473501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3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/>
          <a:lstStyle/>
          <a:p>
            <a:endParaRPr/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201"/>
            <a:ext cx="297892" cy="2874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endParaRPr/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/>
          <a:lstStyle/>
          <a:p>
            <a:endParaRPr/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endParaRPr/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201"/>
            <a:ext cx="297892" cy="287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Relationship Id="rId9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tilizzare https://www.flaticon.com/ per le icone N.B. cerca sempre di utilizzare icone simili stilisticamente"/>
          <p:cNvSpPr txBox="1"/>
          <p:nvPr/>
        </p:nvSpPr>
        <p:spPr>
          <a:xfrm>
            <a:off x="170517" y="1824068"/>
            <a:ext cx="12663766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Utilizza </a:t>
            </a:r>
            <a:r>
              <a:rPr u="sng">
                <a:solidFill>
                  <a:srgbClr val="479FF8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https://www.flaticon.com/</a:t>
            </a:r>
            <a:r>
              <a:t> per le icone</a:t>
            </a:r>
            <a:br/>
            <a:r>
              <a:t>N.B. cerca sempre di utilizzare icone simili in termini di stile</a:t>
            </a:r>
          </a:p>
        </p:txBody>
      </p:sp>
      <p:sp>
        <p:nvSpPr>
          <p:cNvPr id="179" name="Scritte Mac OS: helvetica neue   size: 30 colore: bianco Windows: helvetica neue size: 30 colore: bianco"/>
          <p:cNvSpPr txBox="1"/>
          <p:nvPr/>
        </p:nvSpPr>
        <p:spPr>
          <a:xfrm>
            <a:off x="170517" y="2949768"/>
            <a:ext cx="12663766" cy="96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Stile Testo (sia Windows che MacOS)</a:t>
            </a:r>
            <a:br/>
            <a:r>
              <a:t>helvetica neue, size: 24-30, colore: bianco</a:t>
            </a:r>
          </a:p>
        </p:txBody>
      </p:sp>
      <p:sp>
        <p:nvSpPr>
          <p:cNvPr id="180" name="Eventuali tabelle o grafici andrebbero rifatti utilizzando gli strumenti messi a disposizione da Powerpoint/Keynote"/>
          <p:cNvSpPr txBox="1"/>
          <p:nvPr/>
        </p:nvSpPr>
        <p:spPr>
          <a:xfrm>
            <a:off x="170517" y="4159837"/>
            <a:ext cx="12663766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Eventuali tabelle o grafici vanno rifatti utilizzando gli strumenti messi a disposizione da Powerpoint/Keynote</a:t>
            </a:r>
          </a:p>
        </p:txBody>
      </p:sp>
      <p:sp>
        <p:nvSpPr>
          <p:cNvPr id="181" name="Prediligi l’uso di icone/foto per spiegare concetti piuttosto che le scritte"/>
          <p:cNvSpPr txBox="1"/>
          <p:nvPr/>
        </p:nvSpPr>
        <p:spPr>
          <a:xfrm>
            <a:off x="170517" y="5163635"/>
            <a:ext cx="1266376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Prediligi l’uso di icone/foto per spiegare concetti piuttosto che le scritte</a:t>
            </a:r>
          </a:p>
        </p:txBody>
      </p:sp>
      <p:sp>
        <p:nvSpPr>
          <p:cNvPr id="182" name="Prediligi l’uso di icone/foto per spiegare concetti piuttosto che le scritte"/>
          <p:cNvSpPr txBox="1"/>
          <p:nvPr/>
        </p:nvSpPr>
        <p:spPr>
          <a:xfrm>
            <a:off x="170517" y="5837761"/>
            <a:ext cx="12663766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Mantieni lo stesso colore di intestazione e pié di pagina per tutta la presentazione oppure per le slide di una stessa sezione</a:t>
            </a:r>
          </a:p>
        </p:txBody>
      </p:sp>
      <p:sp>
        <p:nvSpPr>
          <p:cNvPr id="183" name="Prediligi l’uso di icone/foto per spiegare concetti piuttosto che le scritte"/>
          <p:cNvSpPr txBox="1"/>
          <p:nvPr/>
        </p:nvSpPr>
        <p:spPr>
          <a:xfrm>
            <a:off x="170517" y="6984235"/>
            <a:ext cx="12663766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Ulteriori consigli su come strutturare una presentazione:</a:t>
            </a:r>
            <a:br/>
            <a:r>
              <a:t>https://www.slideshare.net/marcodambros/presentation-tips-11160604</a:t>
            </a:r>
          </a:p>
        </p:txBody>
      </p:sp>
      <p:sp>
        <p:nvSpPr>
          <p:cNvPr id="184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Consigli utili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Titolo tesi"/>
          <p:cNvSpPr txBox="1">
            <a:spLocks noGrp="1"/>
          </p:cNvSpPr>
          <p:nvPr>
            <p:ph type="title"/>
          </p:nvPr>
        </p:nvSpPr>
        <p:spPr>
          <a:xfrm>
            <a:off x="-16136" y="3414636"/>
            <a:ext cx="13037071" cy="1573781"/>
          </a:xfrm>
          <a:prstGeom prst="rect">
            <a:avLst/>
          </a:prstGeom>
        </p:spPr>
        <p:txBody>
          <a:bodyPr/>
          <a:lstStyle>
            <a:lvl1pPr algn="ctr">
              <a:defRPr spc="-19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 Titolo tesi</a:t>
            </a:r>
          </a:p>
        </p:txBody>
      </p:sp>
      <p:sp>
        <p:nvSpPr>
          <p:cNvPr id="189" name="Nome Cognome Tesista…"/>
          <p:cNvSpPr txBox="1">
            <a:spLocks noGrp="1"/>
          </p:cNvSpPr>
          <p:nvPr>
            <p:ph type="body" sz="quarter" idx="1"/>
          </p:nvPr>
        </p:nvSpPr>
        <p:spPr>
          <a:xfrm>
            <a:off x="573713" y="6760635"/>
            <a:ext cx="4578328" cy="1456401"/>
          </a:xfrm>
          <a:prstGeom prst="rect">
            <a:avLst/>
          </a:prstGeom>
        </p:spPr>
        <p:txBody>
          <a:bodyPr anchor="t"/>
          <a:lstStyle/>
          <a:p>
            <a:pPr marL="0" indent="0" defTabSz="534190">
              <a:lnSpc>
                <a:spcPct val="100000"/>
              </a:lnSpc>
              <a:spcBef>
                <a:spcPts val="0"/>
              </a:spcBef>
              <a:buSzTx/>
              <a:buNone/>
              <a:defRPr sz="2900" b="1">
                <a:solidFill>
                  <a:srgbClr val="FFFFFF"/>
                </a:solidFill>
              </a:defRPr>
            </a:pPr>
            <a:r>
              <a:t>Nome Cognome</a:t>
            </a:r>
          </a:p>
          <a:p>
            <a:pPr marL="0" indent="0" defTabSz="534190">
              <a:lnSpc>
                <a:spcPct val="100000"/>
              </a:lnSpc>
              <a:spcBef>
                <a:spcPts val="0"/>
              </a:spcBef>
              <a:buSzTx/>
              <a:buNone/>
              <a:defRPr sz="2900" b="1">
                <a:solidFill>
                  <a:srgbClr val="FFFFFF"/>
                </a:solidFill>
              </a:defRPr>
            </a:pPr>
            <a:r>
              <a:t>Mat.: xxx</a:t>
            </a:r>
          </a:p>
        </p:txBody>
      </p:sp>
      <p:pic>
        <p:nvPicPr>
          <p:cNvPr id="190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486" y="149170"/>
            <a:ext cx="2208780" cy="106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191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2" name="Immagine" descr="Immagi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Candidato:Nome Cognome"/>
          <p:cNvSpPr txBox="1"/>
          <p:nvPr/>
        </p:nvSpPr>
        <p:spPr>
          <a:xfrm>
            <a:off x="6907295" y="6865881"/>
            <a:ext cx="5537024" cy="97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Prof. Nome Cognome</a:t>
            </a:r>
          </a:p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Dott. Nome Cognome</a:t>
            </a:r>
          </a:p>
        </p:txBody>
      </p:sp>
      <p:grpSp>
        <p:nvGrpSpPr>
          <p:cNvPr id="197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195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6" name="Immagine" descr="Immagine"/>
            <p:cNvPicPr>
              <a:picLocks noChangeAspect="1"/>
            </p:cNvPicPr>
            <p:nvPr/>
          </p:nvPicPr>
          <p:blipFill>
            <a:blip r:embed="rId5"/>
            <a:srcRect l="19294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email@studenti.unisa.it…"/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</a:rPr>
              <a:t>email@studenti.unisa.it</a:t>
            </a:r>
            <a:endParaRPr lang="it-IT"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199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megaphone.png" descr="megapho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2" y="929032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QR code che riporta al PDF della tua tesi —&gt;"/>
          <p:cNvSpPr txBox="1"/>
          <p:nvPr/>
        </p:nvSpPr>
        <p:spPr>
          <a:xfrm>
            <a:off x="9466592" y="8519920"/>
            <a:ext cx="2011107" cy="108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QR code che riporta al PDF della tua tesi —&gt;</a:t>
            </a:r>
          </a:p>
        </p:txBody>
      </p:sp>
      <p:pic>
        <p:nvPicPr>
          <p:cNvPr id="203" name="Immagine" descr="Immagin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9980" y="8567349"/>
            <a:ext cx="9906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6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&amp; Background</a:t>
            </a:r>
          </a:p>
        </p:txBody>
      </p:sp>
      <p:pic>
        <p:nvPicPr>
          <p:cNvPr id="20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86" y="149170"/>
            <a:ext cx="2208780" cy="106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Raggruppa"/>
          <p:cNvGrpSpPr/>
          <p:nvPr/>
        </p:nvGrpSpPr>
        <p:grpSpPr>
          <a:xfrm>
            <a:off x="641852" y="8562266"/>
            <a:ext cx="11818298" cy="1051563"/>
            <a:chOff x="0" y="42347"/>
            <a:chExt cx="11818296" cy="1051561"/>
          </a:xfrm>
        </p:grpSpPr>
        <p:sp>
          <p:nvSpPr>
            <p:cNvPr id="209" name="Titolo Tesi…"/>
            <p:cNvSpPr txBox="1"/>
            <p:nvPr/>
          </p:nvSpPr>
          <p:spPr>
            <a:xfrm>
              <a:off x="7083280" y="42347"/>
              <a:ext cx="4735016" cy="1051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 defTabSz="587022">
                <a:lnSpc>
                  <a:spcPct val="120000"/>
                </a:lnSpc>
                <a:spcBef>
                  <a:spcPts val="0"/>
                </a:spcBef>
                <a:defRPr sz="1800" b="1">
                  <a:solidFill>
                    <a:srgbClr val="FFFFFF"/>
                  </a:solidFill>
                </a:defRPr>
              </a:pPr>
              <a:r>
                <a:t>Titolo Tesi</a:t>
              </a:r>
            </a:p>
            <a:p>
              <a:pPr algn="r" defTabSz="587022">
                <a:lnSpc>
                  <a:spcPct val="120000"/>
                </a:lnSpc>
                <a:spcBef>
                  <a:spcPts val="0"/>
                </a:spcBef>
                <a:defRPr sz="1800" b="1">
                  <a:solidFill>
                    <a:srgbClr val="FFFFFF"/>
                  </a:solidFill>
                </a:defRPr>
              </a:pPr>
              <a:r>
                <a:t>Nome Cognome</a:t>
              </a:r>
              <a:br/>
              <a:r>
                <a:t>Università degli Studi di Salerno</a:t>
              </a:r>
            </a:p>
          </p:txBody>
        </p:sp>
        <p:pic>
          <p:nvPicPr>
            <p:cNvPr id="211" name="world-wide-web.png" descr="world-wide-web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2230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email.png" descr="emai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4058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megaphone.png" descr="megaphon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" y="770402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" name="Linea"/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Linea"/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" name="Ricorda di mantenere il contenuto all’interno di questi margini"/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18" name="Linea"/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9" name="Linea"/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email@studenti.unisa.it…">
            <a:extLst>
              <a:ext uri="{FF2B5EF4-FFF2-40B4-BE49-F238E27FC236}">
                <a16:creationId xmlns:a16="http://schemas.microsoft.com/office/drawing/2014/main" id="{67FB5B6C-2BE4-E52F-DE4A-C1DA13EE7B7C}"/>
              </a:ext>
            </a:extLst>
          </p:cNvPr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</a:rPr>
              <a:t>email@studenti.unisa.it</a:t>
            </a:r>
            <a:endParaRPr lang="it-IT"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3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86" y="149170"/>
            <a:ext cx="2208780" cy="106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aggruppa"/>
          <p:cNvGrpSpPr/>
          <p:nvPr/>
        </p:nvGrpSpPr>
        <p:grpSpPr>
          <a:xfrm>
            <a:off x="641852" y="8562267"/>
            <a:ext cx="11818298" cy="1051562"/>
            <a:chOff x="0" y="42347"/>
            <a:chExt cx="11818297" cy="1051561"/>
          </a:xfrm>
        </p:grpSpPr>
        <p:sp>
          <p:nvSpPr>
            <p:cNvPr id="224" name="Titolo Tesi…"/>
            <p:cNvSpPr txBox="1"/>
            <p:nvPr/>
          </p:nvSpPr>
          <p:spPr>
            <a:xfrm>
              <a:off x="7083280" y="42347"/>
              <a:ext cx="4735017" cy="1051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r" defTabSz="587022">
                <a:lnSpc>
                  <a:spcPct val="120000"/>
                </a:lnSpc>
                <a:spcBef>
                  <a:spcPts val="0"/>
                </a:spcBef>
                <a:defRPr sz="1800" b="1">
                  <a:solidFill>
                    <a:srgbClr val="FFFFFF"/>
                  </a:solidFill>
                </a:defRPr>
              </a:pPr>
              <a:r>
                <a:t>Titolo Tesi</a:t>
              </a:r>
            </a:p>
            <a:p>
              <a:pPr algn="r" defTabSz="587022">
                <a:lnSpc>
                  <a:spcPct val="120000"/>
                </a:lnSpc>
                <a:spcBef>
                  <a:spcPts val="0"/>
                </a:spcBef>
                <a:defRPr sz="1800" b="1">
                  <a:solidFill>
                    <a:srgbClr val="FFFFFF"/>
                  </a:solidFill>
                </a:defRPr>
              </a:pPr>
              <a:r>
                <a:t>Nome Cognome</a:t>
              </a:r>
              <a:br/>
              <a:r>
                <a:t>Università degli Studi di Salerno</a:t>
              </a:r>
            </a:p>
          </p:txBody>
        </p:sp>
        <p:pic>
          <p:nvPicPr>
            <p:cNvPr id="226" name="world-wide-web.png" descr="world-wide-web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2230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email.png" descr="emai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4058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egaphone.png" descr="megaphon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" y="770402"/>
              <a:ext cx="254000" cy="25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0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sp>
        <p:nvSpPr>
          <p:cNvPr id="231" name="Linea"/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Linea"/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" name="Ricorda di mantenere il contenuto all’interno di questi margini"/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34" name="Linea"/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5" name="Linea"/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email@studenti.unisa.it…">
            <a:extLst>
              <a:ext uri="{FF2B5EF4-FFF2-40B4-BE49-F238E27FC236}">
                <a16:creationId xmlns:a16="http://schemas.microsoft.com/office/drawing/2014/main" id="{9604CE02-CB4B-17DD-ECBD-5A13132E20AE}"/>
              </a:ext>
            </a:extLst>
          </p:cNvPr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</a:rPr>
              <a:t>email@studenti.unisa.it</a:t>
            </a:r>
            <a:endParaRPr lang="it-IT"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9" name="Titolo Tesi…"/>
          <p:cNvSpPr txBox="1"/>
          <p:nvPr/>
        </p:nvSpPr>
        <p:spPr>
          <a:xfrm>
            <a:off x="7725133" y="8562267"/>
            <a:ext cx="473501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241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t>Studio Empirico</a:t>
            </a:r>
          </a:p>
        </p:txBody>
      </p:sp>
      <p:pic>
        <p:nvPicPr>
          <p:cNvPr id="242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7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world-wide-web(1).png" descr="world-wide-web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megaphone(1).png" descr="megaphone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2" y="929032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Linea"/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Linea"/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Ricorda di mantenere il contenuto all’interno di questi margini"/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49" name="Linea"/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0" name="Linea"/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email@studenti.unisa.it…">
            <a:extLst>
              <a:ext uri="{FF2B5EF4-FFF2-40B4-BE49-F238E27FC236}">
                <a16:creationId xmlns:a16="http://schemas.microsoft.com/office/drawing/2014/main" id="{08B52D25-0470-95BD-4413-87B2B549EACA}"/>
              </a:ext>
            </a:extLst>
          </p:cNvPr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/>
              <a:t>email@studenti.unisa.it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71D58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71D58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Titolo Tesi…"/>
          <p:cNvSpPr txBox="1"/>
          <p:nvPr/>
        </p:nvSpPr>
        <p:spPr>
          <a:xfrm>
            <a:off x="7725133" y="8562267"/>
            <a:ext cx="473501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255" name="email@studenti.unisa.it…"/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/>
              <a:t>email@studenti.unisa.it</a:t>
            </a:r>
            <a:endParaRPr lang="it-IT" dirty="0"/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25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7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t>Risultati</a:t>
            </a:r>
          </a:p>
        </p:txBody>
      </p:sp>
      <p:pic>
        <p:nvPicPr>
          <p:cNvPr id="258" name="world-wide-web(1).png" descr="world-wide-web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megaphone(1).png" descr="megaphone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2" y="929032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a"/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2" name="Linea"/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Ricorda di mantenere il contenuto all’interno di questi margini"/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64" name="Linea"/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Linea"/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8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486" y="149170"/>
            <a:ext cx="2208780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itolo Tesi…"/>
          <p:cNvSpPr txBox="1"/>
          <p:nvPr/>
        </p:nvSpPr>
        <p:spPr>
          <a:xfrm>
            <a:off x="7725133" y="8562267"/>
            <a:ext cx="473501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272" name="world-wide-web.png" descr="world-wide-we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megaphone.png" descr="mega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2" y="929032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Introduzione &amp; Background"/>
          <p:cNvSpPr txBox="1"/>
          <p:nvPr/>
        </p:nvSpPr>
        <p:spPr>
          <a:xfrm>
            <a:off x="557064" y="287234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Conclusioni</a:t>
            </a:r>
          </a:p>
        </p:txBody>
      </p:sp>
      <p:sp>
        <p:nvSpPr>
          <p:cNvPr id="276" name="Linea"/>
          <p:cNvSpPr/>
          <p:nvPr/>
        </p:nvSpPr>
        <p:spPr>
          <a:xfrm flipV="1">
            <a:off x="616452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Linea"/>
          <p:cNvSpPr/>
          <p:nvPr/>
        </p:nvSpPr>
        <p:spPr>
          <a:xfrm flipV="1">
            <a:off x="12403620" y="2265633"/>
            <a:ext cx="1" cy="513144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8" name="Ricorda di mantenere il contenuto all’interno di questi margini"/>
          <p:cNvSpPr txBox="1"/>
          <p:nvPr/>
        </p:nvSpPr>
        <p:spPr>
          <a:xfrm>
            <a:off x="4331510" y="4268846"/>
            <a:ext cx="4357053" cy="138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7022">
              <a:lnSpc>
                <a:spcPct val="12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Ricorda di mantenere il contenuto all’interno di questi margini</a:t>
            </a:r>
          </a:p>
        </p:txBody>
      </p:sp>
      <p:sp>
        <p:nvSpPr>
          <p:cNvPr id="279" name="Linea"/>
          <p:cNvSpPr/>
          <p:nvPr/>
        </p:nvSpPr>
        <p:spPr>
          <a:xfrm flipH="1" flipV="1">
            <a:off x="9060357" y="4961123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0" name="Linea"/>
          <p:cNvSpPr/>
          <p:nvPr/>
        </p:nvSpPr>
        <p:spPr>
          <a:xfrm flipH="1" flipV="1">
            <a:off x="1008583" y="4967002"/>
            <a:ext cx="2951133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email@studenti.unisa.it…">
            <a:extLst>
              <a:ext uri="{FF2B5EF4-FFF2-40B4-BE49-F238E27FC236}">
                <a16:creationId xmlns:a16="http://schemas.microsoft.com/office/drawing/2014/main" id="{F2414A18-EB0A-556E-EFC5-66DB9D3BB550}"/>
              </a:ext>
            </a:extLst>
          </p:cNvPr>
          <p:cNvSpPr txBox="1"/>
          <p:nvPr/>
        </p:nvSpPr>
        <p:spPr>
          <a:xfrm>
            <a:off x="983157" y="8529105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</a:rPr>
              <a:t>email@studenti.unisa.it</a:t>
            </a:r>
            <a:endParaRPr lang="it-IT"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ttangolo"/>
          <p:cNvSpPr/>
          <p:nvPr/>
        </p:nvSpPr>
        <p:spPr>
          <a:xfrm>
            <a:off x="8242275" y="-5659"/>
            <a:ext cx="4767545" cy="9764918"/>
          </a:xfrm>
          <a:prstGeom prst="rect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Introduzione &amp; Background"/>
          <p:cNvSpPr txBox="1"/>
          <p:nvPr/>
        </p:nvSpPr>
        <p:spPr>
          <a:xfrm>
            <a:off x="10433118" y="378047"/>
            <a:ext cx="237213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t>Titolo tesi</a:t>
            </a:r>
          </a:p>
        </p:txBody>
      </p:sp>
      <p:sp>
        <p:nvSpPr>
          <p:cNvPr id="284" name="email@studenti.unisa.it…"/>
          <p:cNvSpPr txBox="1"/>
          <p:nvPr/>
        </p:nvSpPr>
        <p:spPr>
          <a:xfrm>
            <a:off x="9717480" y="8072381"/>
            <a:ext cx="2630528" cy="106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it-IT" dirty="0" err="1"/>
              <a:t>email@studenti.unisa.it</a:t>
            </a:r>
            <a:endParaRPr lang="it-IT"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Sito</a:t>
            </a:r>
            <a:r>
              <a:rPr dirty="0"/>
              <a:t> web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@Account social</a:t>
            </a:r>
          </a:p>
        </p:txBody>
      </p:sp>
      <p:pic>
        <p:nvPicPr>
          <p:cNvPr id="285" name="world-wide-web.png" descr="world-wide-we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megaphone.png" descr="mega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2707" y="8829795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Introduzione &amp; Background"/>
          <p:cNvSpPr txBox="1"/>
          <p:nvPr/>
        </p:nvSpPr>
        <p:spPr>
          <a:xfrm>
            <a:off x="9262318" y="7314421"/>
            <a:ext cx="35513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t>Nome Cognome</a:t>
            </a:r>
          </a:p>
        </p:txBody>
      </p:sp>
      <p:pic>
        <p:nvPicPr>
          <p:cNvPr id="289" name="c93f07229efd81d0f233e03f432d5458.jpg" descr="c93f07229efd81d0f233e03f432d5458.jpg"/>
          <p:cNvPicPr>
            <a:picLocks noChangeAspect="1"/>
          </p:cNvPicPr>
          <p:nvPr/>
        </p:nvPicPr>
        <p:blipFill>
          <a:blip r:embed="rId6"/>
          <a:srcRect l="10353" t="7250" r="34007" b="7246"/>
          <a:stretch>
            <a:fillRect/>
          </a:stretch>
        </p:blipFill>
        <p:spPr>
          <a:xfrm>
            <a:off x="5515599" y="7015266"/>
            <a:ext cx="2184952" cy="2039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7"/>
                  <a:pt x="12359" y="0"/>
                  <a:pt x="9841" y="0"/>
                </a:cubicBezTo>
                <a:close/>
              </a:path>
            </a:pathLst>
          </a:custGeom>
          <a:ln w="25400">
            <a:solidFill>
              <a:srgbClr val="71D584"/>
            </a:solidFill>
          </a:ln>
        </p:spPr>
      </p:pic>
      <p:sp>
        <p:nvSpPr>
          <p:cNvPr id="290" name="Utilizzare https://www.flaticon.com/ per le icone N.B. cerca sempre di utilizzare icone simili stilisticamente"/>
          <p:cNvSpPr txBox="1"/>
          <p:nvPr/>
        </p:nvSpPr>
        <p:spPr>
          <a:xfrm>
            <a:off x="318546" y="8326660"/>
            <a:ext cx="4767545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71D5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Questa tesi ha contribuito a piantare un albero in ________</a:t>
            </a:r>
          </a:p>
        </p:txBody>
      </p:sp>
      <p:sp>
        <p:nvSpPr>
          <p:cNvPr id="291" name="Utilizzare https://www.flaticon.com/ per le icone N.B. cerca sempre di utilizzare icone simili stilisticamente"/>
          <p:cNvSpPr txBox="1"/>
          <p:nvPr/>
        </p:nvSpPr>
        <p:spPr>
          <a:xfrm>
            <a:off x="4971786" y="6192009"/>
            <a:ext cx="3061228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Sostituisci la foto con il tuo albero</a:t>
            </a:r>
          </a:p>
        </p:txBody>
      </p:sp>
      <p:sp>
        <p:nvSpPr>
          <p:cNvPr id="292" name="Utilizzare https://www.flaticon.com/ per le icone N.B. cerca sempre di utilizzare icone simili stilisticamente"/>
          <p:cNvSpPr txBox="1"/>
          <p:nvPr/>
        </p:nvSpPr>
        <p:spPr>
          <a:xfrm>
            <a:off x="11658514" y="5540158"/>
            <a:ext cx="116772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Grazie!</a:t>
            </a:r>
          </a:p>
        </p:txBody>
      </p:sp>
      <p:pic>
        <p:nvPicPr>
          <p:cNvPr id="293" name="Immagine" descr="Immag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12" y="7060419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hermata 2022-06-20 alle 15.00.27.png" descr="Schermata 2022-06-20 alle 15.00.2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212" y="534805"/>
            <a:ext cx="3403378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95" name="Schermata 2022-06-20 alle 15.00.36.png" descr="Schermata 2022-06-20 alle 15.00.3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313" y="534805"/>
            <a:ext cx="3392238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96" name="Schermata 2022-06-20 alle 15.00.54.png" descr="Schermata 2022-06-20 alle 15.00.5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14" y="3363407"/>
            <a:ext cx="3390373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97" name="Schermata 2022-06-20 alle 15.00.47.png" descr="Schermata 2022-06-20 alle 15.00.47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5276" y="3363407"/>
            <a:ext cx="3405275" cy="254000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386</Words>
  <Application>Microsoft Macintosh PowerPoint</Application>
  <PresentationFormat>Personalizzato</PresentationFormat>
  <Paragraphs>60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Gill Sans Light</vt:lpstr>
      <vt:lpstr>Helvetica</vt:lpstr>
      <vt:lpstr>Helvetica Neue</vt:lpstr>
      <vt:lpstr>Helvetica Neue Medium</vt:lpstr>
      <vt:lpstr>Lucida Grande</vt:lpstr>
      <vt:lpstr>White</vt:lpstr>
      <vt:lpstr>Presentazione standard di PowerPoint</vt:lpstr>
      <vt:lpstr> Titolo tesi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Giammaria GIORDANO</cp:lastModifiedBy>
  <cp:revision>3</cp:revision>
  <dcterms:modified xsi:type="dcterms:W3CDTF">2022-06-20T13:16:44Z</dcterms:modified>
</cp:coreProperties>
</file>